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83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D881DD5-E059-4878-96F9-4AC326597DFB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9FB52A-9C2F-4C9C-BC40-5DE5C57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6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0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7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8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FB52A-9C2F-4C9C-BC40-5DE5C57FFC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2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Clickto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1AA-68AE-43EF-9923-6CA062111D4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80" y="0"/>
            <a:ext cx="9144000" cy="9583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3200" y="6477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rajan Pro" pitchFamily="18" charset="0"/>
              </a:rPr>
              <a:t>Unwavering</a:t>
            </a:r>
            <a:r>
              <a:rPr lang="en-US" b="1" baseline="0" dirty="0">
                <a:solidFill>
                  <a:schemeClr val="bg1"/>
                </a:solidFill>
                <a:latin typeface="Trajan Pro" pitchFamily="18" charset="0"/>
              </a:rPr>
              <a:t> Support for Uncommon Heroes </a:t>
            </a:r>
            <a:r>
              <a:rPr lang="en-US" b="1" baseline="30000" dirty="0">
                <a:solidFill>
                  <a:schemeClr val="bg1"/>
                </a:solidFill>
                <a:latin typeface="Trajan Pro" pitchFamily="18" charset="0"/>
              </a:rPr>
              <a:t>tm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8800" y="834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rajan Pro" pitchFamily="18" charset="0"/>
              </a:rPr>
              <a:t>VFW Auxiliary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0085"/>
            <a:ext cx="1586316" cy="15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1981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4800" b="1" dirty="0">
                <a:solidFill>
                  <a:srgbClr val="002060"/>
                </a:solidFill>
                <a:latin typeface="Georgia" panose="02040502050405020303" pitchFamily="18" charset="0"/>
              </a:rPr>
              <a:t>Need Help?</a:t>
            </a:r>
            <a:endParaRPr lang="en-US" b="1" i="1" dirty="0"/>
          </a:p>
          <a:p>
            <a:pPr algn="ctr">
              <a:buFontTx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  <a:latin typeface="Myriad Pro" pitchFamily="34" charset="0"/>
              </a:rPr>
              <a:t>Why having an Auxiliary can boost your Post.</a:t>
            </a:r>
            <a:endParaRPr lang="en-US" sz="2800" i="1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22437"/>
            <a:ext cx="8229600" cy="71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Contact us to get started!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86200"/>
            <a:ext cx="26354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3" y="2438400"/>
            <a:ext cx="3606951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24200"/>
            <a:ext cx="205991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Does your Post…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increase membership and participation?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20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win more Department and National awards?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20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involve your community in more of your events?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20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offer more meals to the public?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20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Want to serve more veterans, active-duty service members and their families?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52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A VFW Auxiliary can help!</a:t>
            </a:r>
            <a:endParaRPr lang="en-US" sz="36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38" y="2766874"/>
            <a:ext cx="4199935" cy="2819400"/>
          </a:xfrm>
          <a:prstGeom prst="rect">
            <a:avLst/>
          </a:prstGeom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37" y="2767614"/>
            <a:ext cx="1350963" cy="2819400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4" y="2767614"/>
            <a:ext cx="2978989" cy="2818660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4594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What an Auxiliary can do for YOU…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Open the doors to new members.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Help with family-oriented events.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Help spread the word on scholarship programs.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Offer valuable assistance for event preparation.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Assist with “Buddy”® Poppy Drives.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Boost the Post’s visibility in the community by being involved in more local activities and events.</a:t>
            </a:r>
          </a:p>
          <a:p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9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143000"/>
            <a:ext cx="82296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By the Numbers…</a:t>
            </a:r>
          </a:p>
          <a:p>
            <a:pPr algn="ctr">
              <a:buFontTx/>
              <a:buNone/>
              <a:defRPr/>
            </a:pPr>
            <a:r>
              <a:rPr lang="en-US" sz="2800" b="1" i="1" dirty="0">
                <a:solidFill>
                  <a:srgbClr val="002060"/>
                </a:solidFill>
                <a:latin typeface="Myriad Pro" pitchFamily="34" charset="0"/>
              </a:rPr>
              <a:t>What the Auxiliary did collectively in 2022-2023:</a:t>
            </a:r>
            <a:br>
              <a:rPr lang="en-US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dirty="0"/>
          </a:p>
          <a:p>
            <a:r>
              <a:rPr lang="en-US" sz="2000">
                <a:solidFill>
                  <a:srgbClr val="002060"/>
                </a:solidFill>
                <a:latin typeface="Myriad Pro" pitchFamily="34" charset="0"/>
              </a:rPr>
              <a:t>$9.9 </a:t>
            </a: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million in total monetary aid to support veterans, active-duty military and their families combined with total monetary donations provided to veterans, service members and/or their families.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000" dirty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282,562 volunteer hours in VA and non-VA medical facilities.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000" dirty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Made 29,521 legislative contacts made to help pass or block important bills.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000" dirty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Worked with more than 182,654 youth.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000" dirty="0">
              <a:solidFill>
                <a:srgbClr val="002060"/>
              </a:solidFill>
              <a:latin typeface="Myriad Pro" pitchFamily="34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Presented 410,765 Flags.</a:t>
            </a:r>
            <a:endParaRPr lang="en-US" sz="2000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4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22437"/>
            <a:ext cx="8229600" cy="3535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How does a Post start an Auxiliary?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Announce to all of your Post members in writing at least 20 days prior to the meeting where  and when the vote to form an Auxiliary will occur. 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lvl="0"/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In accordance with the VFW Bylaws,</a:t>
            </a:r>
            <a:r>
              <a:rPr lang="en-US" sz="2000" b="1" dirty="0">
                <a:solidFill>
                  <a:srgbClr val="002060"/>
                </a:solidFill>
                <a:latin typeface="Myriad Pro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 two-thirds (2/3) majority vote of the Post members present is required to set into action the formation of a new Auxiliary to that Post.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If the vote it YES, then contact the Department President. 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The Department President will assign an Auxiliary Organizer who will work on obtaining the required number of charter members (15) and filling out necessary paperwork.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22437"/>
            <a:ext cx="8229600" cy="3535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Does it cost the Post anything?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The VFW Auxiliary Charter Kit fee is $100.00. 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The Post and/or Department and/or the interested, eligible applicants may pay the Charter fee.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The Charter fee accompanies the completed Charter application.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2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22437"/>
            <a:ext cx="8229600" cy="3535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How long does it take to start?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From the time your Post votes to have an Auxiliary, it could take anywhere from two (2) to four (4) months to get an Auxiliary up 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and running.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Hint: It takes less time for an Auxiliary to start helping your Post if there are already interested potential members before you vote!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1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22437"/>
            <a:ext cx="8229600" cy="35353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What else do we need to know?</a:t>
            </a:r>
            <a:b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en-US" sz="1600" b="1" u="sng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A VFW Auxiliary can be the best asset a Post has ever had.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Many hands make light work.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Myriad Pro" pitchFamily="34" charset="0"/>
              </a:rPr>
              <a:t>VFW Auxiliary members are extremely passionate about helping veterans, active-duty service members and their families.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Myriad Pro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  <a:latin typeface="Myriad Pro" pitchFamily="34" charset="0"/>
              </a:rPr>
              <a:t>We WANT to help the Post and its members!!!</a:t>
            </a:r>
            <a:br>
              <a:rPr lang="en-US" sz="2000" dirty="0">
                <a:solidFill>
                  <a:srgbClr val="002060"/>
                </a:solidFill>
                <a:latin typeface="Myriad Pro" pitchFamily="34" charset="0"/>
              </a:rPr>
            </a:br>
            <a:endParaRPr lang="en-US" sz="1600" dirty="0">
              <a:solidFill>
                <a:srgbClr val="002060"/>
              </a:solidFill>
              <a:latin typeface="Myriad Pro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6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540</Words>
  <Application>Microsoft Office PowerPoint</Application>
  <PresentationFormat>On-screen Show (4:3)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Myriad Pro</vt:lpstr>
      <vt:lpstr>Trajan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Day</dc:creator>
  <cp:lastModifiedBy>Heidi Blake</cp:lastModifiedBy>
  <cp:revision>140</cp:revision>
  <cp:lastPrinted>2023-06-09T16:24:58Z</cp:lastPrinted>
  <dcterms:created xsi:type="dcterms:W3CDTF">2014-03-11T21:22:57Z</dcterms:created>
  <dcterms:modified xsi:type="dcterms:W3CDTF">2023-06-09T19:46:44Z</dcterms:modified>
</cp:coreProperties>
</file>